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3" r:id="rId14"/>
    <p:sldId id="284" r:id="rId15"/>
    <p:sldId id="285" r:id="rId16"/>
    <p:sldId id="286" r:id="rId1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西遊記之三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大鬧天宮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C:\Users\Meishing\Desktop\課本故事圖檔\L4-10 (1)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489" name="Picture 9" descr="C:\Users\Meishing\Desktop\meizhou pics\50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495800"/>
            <a:ext cx="6821521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:\Users\Meishing\Desktop\課本故事圖檔\L4-10 (1)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1513" name="Picture 9" descr="C:\Users\Meishing\Desktop\meizhou pics\50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1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C:\Users\Meishing\Desktop\課本故事圖檔\L4-10 (1)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2537" name="Picture 9" descr="C:\Users\Meishing\Desktop\meizhou pics\50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421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ishing\Desktop\課本故事圖檔\L4-10 (1)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114800"/>
          </a:xfrm>
          <a:prstGeom prst="rect">
            <a:avLst/>
          </a:prstGeom>
          <a:noFill/>
        </p:spPr>
      </p:pic>
      <p:pic>
        <p:nvPicPr>
          <p:cNvPr id="23556" name="Picture 4" descr="C:\Users\Meishing\Desktop\meizhou pics\50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62399"/>
            <a:ext cx="6858000" cy="5181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2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esktop\課本故事圖檔\L4-10 (1)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4580" name="Picture 4" descr="C:\Users\Meishing\Desktop\meizhou pics\50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3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esktop\課本故事圖檔\L4-10 (1)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25604" name="Picture 4" descr="C:\Users\Meishing\Desktop\meizhou pics\50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4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ishing\Desktop\課本故事圖檔\L4-10 (1)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6628" name="Picture 4" descr="C:\Users\Meishing\Desktop\meizhou pics\50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556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5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C:\Users\Meishing\Desktop\課本故事圖檔\L4-10 (1)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2297" name="Picture 9" descr="C:\Users\Meishing\Desktop\meizhou pics\50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774426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Meishing\Desktop\課本故事圖檔\L4-10 (1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13321" name="Picture 9" descr="C:\Users\Meishing\Desktop\meizhou pics\50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56321"/>
            <a:ext cx="6858000" cy="508767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Users\Meishing\Desktop\課本故事圖檔\L4-10 (1)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4345" name="Picture 9" descr="C:\Users\Meishing\Desktop\meizhou pics\50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1"/>
            <a:ext cx="6878782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C:\Users\Meishing\Desktop\課本故事圖檔\L4-10 (1)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5369" name="Picture 9" descr="C:\Users\Meishing\Desktop\meizhou pics\50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64182"/>
            <a:ext cx="6858000" cy="477981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C:\Users\Meishing\Desktop\課本故事圖檔\L4-10 (1)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6393" name="Picture 9" descr="C:\Users\Meishing\Desktop\meizhou pics\50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9899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C:\Users\Meishing\Desktop\課本故事圖檔\L4-10 (1)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7417" name="Picture 9" descr="C:\Users\Meishing\Desktop\meizhou pics\50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9113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C:\Users\Meishing\Desktop\課本故事圖檔\L4-10 (1)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81600"/>
          </a:xfrm>
          <a:prstGeom prst="rect">
            <a:avLst/>
          </a:prstGeom>
          <a:noFill/>
        </p:spPr>
      </p:pic>
      <p:pic>
        <p:nvPicPr>
          <p:cNvPr id="18442" name="Picture 10" descr="C:\Users\Meishing\Desktop\meizhou pics\50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029200"/>
            <a:ext cx="6891311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C:\Users\Meishing\Desktop\課本故事圖檔\L4-10 (1)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19465" name="Picture 9" descr="C:\Users\Meishing\Desktop\meizhou pics\50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953000"/>
            <a:ext cx="6800645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503</TotalTime>
  <Words>46</Words>
  <Application>Microsoft Office PowerPoint</Application>
  <PresentationFormat>On-screen Show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24</cp:revision>
  <dcterms:created xsi:type="dcterms:W3CDTF">2014-03-13T17:41:59Z</dcterms:created>
  <dcterms:modified xsi:type="dcterms:W3CDTF">2014-09-06T04:27:23Z</dcterms:modified>
</cp:coreProperties>
</file>